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271" r:id="rId18"/>
    <p:sldId id="272" r:id="rId19"/>
    <p:sldId id="273" r:id="rId20"/>
    <p:sldId id="276" r:id="rId21"/>
    <p:sldId id="274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20" y="-4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16/02/16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16/02/16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16/02/16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Conceitos</a:t>
            </a:r>
            <a:r>
              <a:rPr lang="en-US" dirty="0" smtClean="0"/>
              <a:t> </a:t>
            </a:r>
            <a:r>
              <a:rPr lang="en-US" dirty="0" err="1" smtClean="0"/>
              <a:t>Iniciais</a:t>
            </a:r>
            <a:r>
              <a:rPr lang="en-US" dirty="0" smtClean="0"/>
              <a:t> de SI	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</a:t>
            </a:r>
            <a:r>
              <a:rPr lang="en-US" dirty="0" err="1" smtClean="0"/>
              <a:t>ílian</a:t>
            </a:r>
            <a:r>
              <a:rPr lang="en-US" dirty="0" smtClean="0"/>
              <a:t> </a:t>
            </a:r>
            <a:r>
              <a:rPr lang="en-US" dirty="0" err="1" smtClean="0"/>
              <a:t>Simão</a:t>
            </a:r>
            <a:r>
              <a:rPr lang="en-US" dirty="0" smtClean="0"/>
              <a:t> Oliveira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905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/>
              <a:t> </a:t>
            </a:r>
            <a:r>
              <a:rPr lang="en-US" dirty="0" err="1" smtClean="0"/>
              <a:t>Fechados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S</a:t>
            </a:r>
            <a:r>
              <a:rPr lang="en-US" sz="2800" dirty="0" smtClean="0"/>
              <a:t>ão </a:t>
            </a:r>
            <a:r>
              <a:rPr lang="en-US" sz="2800" dirty="0" err="1" smtClean="0"/>
              <a:t>considerados</a:t>
            </a:r>
            <a:r>
              <a:rPr lang="en-US" sz="2800" dirty="0" smtClean="0"/>
              <a:t>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fechados</a:t>
            </a:r>
            <a:r>
              <a:rPr lang="en-US" sz="2800" dirty="0" smtClean="0"/>
              <a:t> </a:t>
            </a:r>
            <a:r>
              <a:rPr lang="en-US" sz="2800" dirty="0" err="1" smtClean="0"/>
              <a:t>aqueles</a:t>
            </a:r>
            <a:r>
              <a:rPr lang="en-US" sz="2800" dirty="0" smtClean="0"/>
              <a:t> com </a:t>
            </a:r>
            <a:r>
              <a:rPr lang="en-US" sz="2800" dirty="0" err="1" smtClean="0"/>
              <a:t>baixo</a:t>
            </a:r>
            <a:r>
              <a:rPr lang="en-US" sz="2800" dirty="0" smtClean="0"/>
              <a:t> </a:t>
            </a:r>
            <a:r>
              <a:rPr lang="en-US" sz="2800" dirty="0" err="1" smtClean="0"/>
              <a:t>grau</a:t>
            </a:r>
            <a:r>
              <a:rPr lang="en-US" sz="2800" dirty="0" smtClean="0"/>
              <a:t> de </a:t>
            </a:r>
            <a:r>
              <a:rPr lang="en-US" sz="2800" dirty="0" err="1" smtClean="0"/>
              <a:t>interação</a:t>
            </a:r>
            <a:r>
              <a:rPr lang="en-US" sz="2800" dirty="0" smtClean="0"/>
              <a:t> </a:t>
            </a:r>
            <a:r>
              <a:rPr lang="en-US" sz="2800" dirty="0" err="1" smtClean="0"/>
              <a:t>ou</a:t>
            </a:r>
            <a:r>
              <a:rPr lang="en-US" sz="2800" dirty="0" smtClean="0"/>
              <a:t> </a:t>
            </a:r>
            <a:r>
              <a:rPr lang="en-US" sz="2800" dirty="0" err="1" smtClean="0"/>
              <a:t>nenhuma</a:t>
            </a:r>
            <a:r>
              <a:rPr lang="en-US" sz="2800" dirty="0" smtClean="0"/>
              <a:t> </a:t>
            </a:r>
            <a:r>
              <a:rPr lang="en-US" sz="2800" dirty="0" err="1" smtClean="0"/>
              <a:t>interação</a:t>
            </a:r>
            <a:r>
              <a:rPr lang="en-US" sz="2800" dirty="0" smtClean="0"/>
              <a:t> com o </a:t>
            </a:r>
            <a:r>
              <a:rPr lang="en-US" sz="2800" dirty="0" err="1" smtClean="0"/>
              <a:t>meio</a:t>
            </a:r>
            <a:r>
              <a:rPr lang="en-US" sz="2800" dirty="0" smtClean="0"/>
              <a:t> </a:t>
            </a:r>
            <a:r>
              <a:rPr lang="en-US" sz="2800" dirty="0" err="1" smtClean="0"/>
              <a:t>externo</a:t>
            </a:r>
            <a:r>
              <a:rPr lang="en-US" sz="2800" dirty="0" smtClean="0"/>
              <a:t>.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err="1" smtClean="0"/>
              <a:t>Exemplo</a:t>
            </a:r>
            <a:r>
              <a:rPr lang="en-US" sz="2800" dirty="0" smtClean="0"/>
              <a:t>: </a:t>
            </a:r>
            <a:r>
              <a:rPr lang="en-US" sz="2800" dirty="0" err="1" smtClean="0"/>
              <a:t>Sistema</a:t>
            </a:r>
            <a:r>
              <a:rPr lang="en-US" sz="2800" dirty="0" smtClean="0"/>
              <a:t> </a:t>
            </a:r>
            <a:r>
              <a:rPr lang="en-US" sz="2800" dirty="0" err="1" smtClean="0"/>
              <a:t>militar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2468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Adapt</a:t>
            </a:r>
            <a:r>
              <a:rPr lang="en-US" dirty="0" err="1" smtClean="0"/>
              <a:t>ável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S</a:t>
            </a:r>
            <a:r>
              <a:rPr lang="en-US" sz="2800" dirty="0" smtClean="0"/>
              <a:t>ão </a:t>
            </a:r>
            <a:r>
              <a:rPr lang="en-US" sz="2800" dirty="0" err="1" smtClean="0"/>
              <a:t>aqueles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respondem</a:t>
            </a:r>
            <a:r>
              <a:rPr lang="en-US" sz="2800" dirty="0" smtClean="0"/>
              <a:t> </a:t>
            </a:r>
            <a:r>
              <a:rPr lang="en-US" sz="2800" dirty="0" err="1" smtClean="0"/>
              <a:t>adaptativamento</a:t>
            </a:r>
            <a:r>
              <a:rPr lang="en-US" sz="2800" dirty="0" smtClean="0"/>
              <a:t> </a:t>
            </a:r>
            <a:r>
              <a:rPr lang="en-US" sz="2800" dirty="0" err="1" smtClean="0"/>
              <a:t>às</a:t>
            </a:r>
            <a:r>
              <a:rPr lang="en-US" sz="2800" dirty="0" smtClean="0"/>
              <a:t> </a:t>
            </a:r>
            <a:r>
              <a:rPr lang="en-US" sz="2800" dirty="0" err="1" smtClean="0"/>
              <a:t>mudanças</a:t>
            </a:r>
            <a:r>
              <a:rPr lang="en-US" sz="2800" dirty="0" smtClean="0"/>
              <a:t> do </a:t>
            </a:r>
            <a:r>
              <a:rPr lang="en-US" sz="2800" dirty="0" err="1" smtClean="0"/>
              <a:t>ambiente</a:t>
            </a:r>
            <a:r>
              <a:rPr lang="en-US" sz="2800" dirty="0" smtClean="0"/>
              <a:t> </a:t>
            </a:r>
            <a:r>
              <a:rPr lang="en-US" sz="2800" dirty="0" err="1" smtClean="0"/>
              <a:t>por</a:t>
            </a:r>
            <a:r>
              <a:rPr lang="en-US" sz="2800" dirty="0" smtClean="0"/>
              <a:t> </a:t>
            </a:r>
            <a:r>
              <a:rPr lang="en-US" sz="2800" dirty="0" err="1" smtClean="0"/>
              <a:t>meio</a:t>
            </a:r>
            <a:r>
              <a:rPr lang="en-US" sz="2800" dirty="0" smtClean="0"/>
              <a:t> do </a:t>
            </a:r>
            <a:r>
              <a:rPr lang="en-US" sz="2800" dirty="0" err="1" smtClean="0"/>
              <a:t>monitoramento</a:t>
            </a:r>
            <a:r>
              <a:rPr lang="en-US" sz="2800" dirty="0" smtClean="0"/>
              <a:t> </a:t>
            </a:r>
            <a:r>
              <a:rPr lang="en-US" sz="2800" dirty="0" err="1" smtClean="0"/>
              <a:t>contínuo</a:t>
            </a: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3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n</a:t>
            </a:r>
            <a:r>
              <a:rPr lang="en-US" dirty="0" err="1" smtClean="0"/>
              <a:t>ão-</a:t>
            </a:r>
            <a:r>
              <a:rPr lang="en-US" dirty="0" err="1" smtClean="0"/>
              <a:t>Adapt</a:t>
            </a:r>
            <a:r>
              <a:rPr lang="en-US" dirty="0" err="1" smtClean="0"/>
              <a:t>ável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S</a:t>
            </a:r>
            <a:r>
              <a:rPr lang="en-US" sz="2800" dirty="0" smtClean="0"/>
              <a:t>ão </a:t>
            </a:r>
            <a:r>
              <a:rPr lang="en-US" sz="2800" dirty="0" err="1" smtClean="0"/>
              <a:t>aqueles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 </a:t>
            </a:r>
            <a:r>
              <a:rPr lang="en-US" sz="2800" dirty="0" err="1" smtClean="0"/>
              <a:t>não</a:t>
            </a:r>
            <a:r>
              <a:rPr lang="en-US" sz="2800" dirty="0" smtClean="0"/>
              <a:t> </a:t>
            </a:r>
            <a:r>
              <a:rPr lang="en-US" sz="2800" dirty="0" err="1" smtClean="0"/>
              <a:t>adaptável</a:t>
            </a:r>
            <a:r>
              <a:rPr lang="en-US" sz="2800" dirty="0" smtClean="0"/>
              <a:t> </a:t>
            </a:r>
            <a:r>
              <a:rPr lang="en-US" sz="2800" dirty="0" err="1" smtClean="0"/>
              <a:t>diante</a:t>
            </a:r>
            <a:r>
              <a:rPr lang="en-US" sz="2800" dirty="0" smtClean="0"/>
              <a:t> das </a:t>
            </a:r>
            <a:r>
              <a:rPr lang="en-US" sz="2800" dirty="0" err="1" smtClean="0"/>
              <a:t>alterações</a:t>
            </a:r>
            <a:r>
              <a:rPr lang="en-US" sz="2800" dirty="0" smtClean="0"/>
              <a:t> do </a:t>
            </a:r>
            <a:r>
              <a:rPr lang="en-US" sz="2800" dirty="0" err="1" smtClean="0"/>
              <a:t>ambiente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smtClean="0"/>
              <a:t>No </a:t>
            </a:r>
            <a:r>
              <a:rPr lang="en-US" sz="2800" dirty="0" err="1" smtClean="0"/>
              <a:t>contexto</a:t>
            </a:r>
            <a:r>
              <a:rPr lang="en-US" sz="2800" dirty="0" smtClean="0"/>
              <a:t> </a:t>
            </a:r>
            <a:r>
              <a:rPr lang="en-US" sz="2800" dirty="0" err="1" smtClean="0"/>
              <a:t>organizacional</a:t>
            </a:r>
            <a:r>
              <a:rPr lang="en-US" sz="2800" dirty="0" smtClean="0"/>
              <a:t>, as </a:t>
            </a:r>
            <a:r>
              <a:rPr lang="en-US" sz="2800" dirty="0" err="1" smtClean="0"/>
              <a:t>empresas</a:t>
            </a:r>
            <a:r>
              <a:rPr lang="en-US" sz="2800" dirty="0" smtClean="0"/>
              <a:t> vistas </a:t>
            </a:r>
            <a:r>
              <a:rPr lang="en-US" sz="2800" dirty="0" err="1" smtClean="0"/>
              <a:t>como</a:t>
            </a:r>
            <a:r>
              <a:rPr lang="en-US" sz="2800" dirty="0" smtClean="0"/>
              <a:t>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não</a:t>
            </a:r>
            <a:r>
              <a:rPr lang="en-US" sz="2800" dirty="0" smtClean="0"/>
              <a:t> </a:t>
            </a:r>
            <a:r>
              <a:rPr lang="en-US" sz="2800" dirty="0" err="1" smtClean="0"/>
              <a:t>adaptáveis</a:t>
            </a:r>
            <a:r>
              <a:rPr lang="en-US" sz="2800" dirty="0" smtClean="0"/>
              <a:t> </a:t>
            </a:r>
            <a:r>
              <a:rPr lang="en-US" sz="2800" dirty="0" err="1" smtClean="0"/>
              <a:t>normalmente</a:t>
            </a:r>
            <a:r>
              <a:rPr lang="en-US" sz="2800" dirty="0" smtClean="0"/>
              <a:t> </a:t>
            </a:r>
            <a:r>
              <a:rPr lang="en-US" sz="2800" dirty="0" err="1" smtClean="0"/>
              <a:t>não</a:t>
            </a:r>
            <a:r>
              <a:rPr lang="en-US" sz="2800" dirty="0" smtClean="0"/>
              <a:t> </a:t>
            </a:r>
            <a:r>
              <a:rPr lang="en-US" sz="2800" dirty="0" err="1" smtClean="0"/>
              <a:t>sobrevivem</a:t>
            </a:r>
            <a:r>
              <a:rPr lang="en-US" sz="2800" dirty="0" smtClean="0"/>
              <a:t> </a:t>
            </a:r>
            <a:r>
              <a:rPr lang="en-US" sz="2800" dirty="0" err="1" smtClean="0"/>
              <a:t>às</a:t>
            </a:r>
            <a:r>
              <a:rPr lang="en-US" sz="2800" dirty="0" smtClean="0"/>
              <a:t> </a:t>
            </a:r>
            <a:r>
              <a:rPr lang="en-US" sz="2800" dirty="0" err="1" smtClean="0"/>
              <a:t>turbulências</a:t>
            </a:r>
            <a:r>
              <a:rPr lang="en-US" sz="2800" dirty="0" smtClean="0"/>
              <a:t> do </a:t>
            </a:r>
            <a:r>
              <a:rPr lang="en-US" sz="2800" dirty="0" err="1" smtClean="0"/>
              <a:t>ambiente</a:t>
            </a:r>
            <a:r>
              <a:rPr lang="en-US" sz="2800" dirty="0" smtClean="0"/>
              <a:t> de </a:t>
            </a:r>
            <a:r>
              <a:rPr lang="en-US" sz="2800" dirty="0" err="1" smtClean="0"/>
              <a:t>negócio</a:t>
            </a:r>
            <a:r>
              <a:rPr lang="en-US" sz="2800" dirty="0" smtClean="0"/>
              <a:t>.</a:t>
            </a:r>
            <a:endParaRPr lang="en-US" sz="28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241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Permanentes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</a:t>
            </a:r>
            <a:r>
              <a:rPr lang="en-US" sz="2800" dirty="0" smtClean="0"/>
              <a:t>ão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sem</a:t>
            </a:r>
            <a:r>
              <a:rPr lang="en-US" sz="2800" dirty="0" smtClean="0"/>
              <a:t> </a:t>
            </a:r>
            <a:r>
              <a:rPr lang="en-US" sz="2800" dirty="0" err="1" smtClean="0"/>
              <a:t>prazo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deixar</a:t>
            </a:r>
            <a:r>
              <a:rPr lang="en-US" sz="2800" dirty="0" smtClean="0"/>
              <a:t> de </a:t>
            </a:r>
            <a:r>
              <a:rPr lang="en-US" sz="2800" dirty="0" err="1" smtClean="0"/>
              <a:t>existir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8154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err="1" smtClean="0"/>
              <a:t>ários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T</a:t>
            </a:r>
            <a:r>
              <a:rPr lang="en-US" sz="2800" dirty="0" err="1" smtClean="0"/>
              <a:t>êm</a:t>
            </a:r>
            <a:r>
              <a:rPr lang="en-US" sz="2800" dirty="0" smtClean="0"/>
              <a:t> um </a:t>
            </a:r>
            <a:r>
              <a:rPr lang="en-US" sz="2800" dirty="0" err="1" smtClean="0"/>
              <a:t>prazo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a </a:t>
            </a:r>
            <a:r>
              <a:rPr lang="en-US" sz="2800" dirty="0" err="1" smtClean="0"/>
              <a:t>operação</a:t>
            </a:r>
            <a:r>
              <a:rPr lang="en-US" sz="2800" dirty="0" smtClean="0"/>
              <a:t> </a:t>
            </a:r>
            <a:r>
              <a:rPr lang="en-US" sz="2800" dirty="0" err="1" smtClean="0"/>
              <a:t>pré-definido</a:t>
            </a:r>
            <a:r>
              <a:rPr lang="en-US" sz="2800" dirty="0" smtClean="0"/>
              <a:t>, </a:t>
            </a:r>
            <a:r>
              <a:rPr lang="en-US" sz="2800" dirty="0" err="1" smtClean="0"/>
              <a:t>por</a:t>
            </a:r>
            <a:r>
              <a:rPr lang="en-US" sz="2800" dirty="0" smtClean="0"/>
              <a:t> </a:t>
            </a:r>
            <a:r>
              <a:rPr lang="en-US" sz="2800" dirty="0" err="1" smtClean="0"/>
              <a:t>exemplo</a:t>
            </a:r>
            <a:r>
              <a:rPr lang="en-US" sz="2800" dirty="0" smtClean="0"/>
              <a:t>, um </a:t>
            </a:r>
            <a:r>
              <a:rPr lang="en-US" sz="2800" dirty="0" err="1" smtClean="0"/>
              <a:t>sistema</a:t>
            </a:r>
            <a:r>
              <a:rPr lang="en-US" sz="2800" dirty="0" smtClean="0"/>
              <a:t> </a:t>
            </a:r>
            <a:r>
              <a:rPr lang="en-US" sz="2800" dirty="0" err="1" smtClean="0"/>
              <a:t>composto</a:t>
            </a:r>
            <a:r>
              <a:rPr lang="en-US" sz="2800" dirty="0" smtClean="0"/>
              <a:t> de </a:t>
            </a:r>
            <a:r>
              <a:rPr lang="en-US" sz="2800" dirty="0" err="1" smtClean="0"/>
              <a:t>pessoas</a:t>
            </a:r>
            <a:r>
              <a:rPr lang="en-US" sz="2800" dirty="0" smtClean="0"/>
              <a:t> e </a:t>
            </a:r>
            <a:r>
              <a:rPr lang="en-US" sz="2800" dirty="0" err="1" smtClean="0"/>
              <a:t>recursos</a:t>
            </a:r>
            <a:r>
              <a:rPr lang="en-US" sz="2800" dirty="0" smtClean="0"/>
              <a:t> </a:t>
            </a:r>
            <a:r>
              <a:rPr lang="en-US" sz="2800" dirty="0" err="1" smtClean="0"/>
              <a:t>para</a:t>
            </a:r>
            <a:r>
              <a:rPr lang="en-US" sz="2800" dirty="0" smtClean="0"/>
              <a:t> </a:t>
            </a:r>
            <a:r>
              <a:rPr lang="en-US" sz="2800" dirty="0" err="1" smtClean="0"/>
              <a:t>executar</a:t>
            </a:r>
            <a:r>
              <a:rPr lang="en-US" sz="2800" dirty="0" smtClean="0"/>
              <a:t> um </a:t>
            </a:r>
            <a:r>
              <a:rPr lang="en-US" sz="2800" dirty="0" err="1" smtClean="0"/>
              <a:t>projeto</a:t>
            </a:r>
            <a:r>
              <a:rPr lang="en-US" sz="2800" dirty="0" smtClean="0"/>
              <a:t> </a:t>
            </a:r>
            <a:r>
              <a:rPr lang="en-US" sz="2800" dirty="0" err="1" smtClean="0"/>
              <a:t>específico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00899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Dados, </a:t>
            </a:r>
            <a:r>
              <a:rPr lang="en-US" dirty="0" err="1" smtClean="0"/>
              <a:t>informa</a:t>
            </a:r>
            <a:r>
              <a:rPr lang="en-US" dirty="0" err="1" smtClean="0"/>
              <a:t>ção</a:t>
            </a:r>
            <a:r>
              <a:rPr lang="en-US" dirty="0" smtClean="0"/>
              <a:t> e </a:t>
            </a:r>
            <a:r>
              <a:rPr lang="en-US" dirty="0" err="1" smtClean="0"/>
              <a:t>conhecimento</a:t>
            </a:r>
            <a:r>
              <a:rPr lang="en-US" dirty="0" smtClean="0"/>
              <a:t>???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74" y="1816992"/>
            <a:ext cx="7135398" cy="447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9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228600"/>
            <a:ext cx="68961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6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83" y="1889216"/>
            <a:ext cx="8270803" cy="235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33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09" y="1181100"/>
            <a:ext cx="7340600" cy="448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440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Informa</a:t>
            </a:r>
            <a:r>
              <a:rPr lang="en-US" dirty="0" err="1" smtClean="0"/>
              <a:t>ção</a:t>
            </a:r>
            <a:r>
              <a:rPr lang="en-US" dirty="0" smtClean="0"/>
              <a:t> (SI)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Em</a:t>
            </a:r>
            <a:r>
              <a:rPr lang="en-US" sz="2800" dirty="0" smtClean="0"/>
              <a:t> um SI </a:t>
            </a:r>
            <a:r>
              <a:rPr lang="en-US" sz="2800" dirty="0" err="1" smtClean="0"/>
              <a:t>consideramos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os</a:t>
            </a:r>
            <a:r>
              <a:rPr lang="en-US" sz="2800" dirty="0" smtClean="0"/>
              <a:t> </a:t>
            </a:r>
            <a:r>
              <a:rPr lang="en-US" sz="2800" dirty="0" err="1" smtClean="0"/>
              <a:t>elementos</a:t>
            </a:r>
            <a:r>
              <a:rPr lang="en-US" sz="2800" dirty="0" smtClean="0"/>
              <a:t> de </a:t>
            </a:r>
            <a:r>
              <a:rPr lang="en-US" sz="2800" b="1" dirty="0" err="1" smtClean="0"/>
              <a:t>entrada</a:t>
            </a:r>
            <a:r>
              <a:rPr lang="en-US" sz="2800" b="1" dirty="0" smtClean="0"/>
              <a:t> e de </a:t>
            </a:r>
            <a:r>
              <a:rPr lang="en-US" sz="2800" b="1" dirty="0" err="1" smtClean="0"/>
              <a:t>sa</a:t>
            </a:r>
            <a:r>
              <a:rPr lang="en-US" sz="2800" b="1" dirty="0" err="1" smtClean="0"/>
              <a:t>ída</a:t>
            </a:r>
            <a:r>
              <a:rPr lang="en-US" sz="2800" b="1" dirty="0" smtClean="0"/>
              <a:t> </a:t>
            </a:r>
            <a:r>
              <a:rPr lang="en-US" sz="2800" dirty="0" err="1" smtClean="0"/>
              <a:t>são</a:t>
            </a:r>
            <a:r>
              <a:rPr lang="en-US" sz="2800" dirty="0" smtClean="0"/>
              <a:t> </a:t>
            </a:r>
            <a:r>
              <a:rPr lang="en-US" sz="2800" dirty="0" err="1" smtClean="0"/>
              <a:t>sempre</a:t>
            </a:r>
            <a:r>
              <a:rPr lang="en-US" sz="2800" dirty="0" smtClean="0"/>
              <a:t> dados e/</a:t>
            </a:r>
            <a:r>
              <a:rPr lang="en-US" sz="2800" dirty="0" err="1" smtClean="0"/>
              <a:t>ou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informações</a:t>
            </a:r>
            <a:r>
              <a:rPr lang="en-US" sz="2800" dirty="0" smtClean="0"/>
              <a:t>, e o </a:t>
            </a:r>
            <a:r>
              <a:rPr lang="en-US" sz="2800" dirty="0" err="1" smtClean="0"/>
              <a:t>conjunto</a:t>
            </a:r>
            <a:r>
              <a:rPr lang="en-US" sz="2800" dirty="0" smtClean="0"/>
              <a:t> dos </a:t>
            </a:r>
            <a:r>
              <a:rPr lang="en-US" sz="2800" b="1" dirty="0" err="1" smtClean="0"/>
              <a:t>procedimentos</a:t>
            </a:r>
            <a:r>
              <a:rPr lang="en-US" sz="2800" dirty="0" smtClean="0"/>
              <a:t> do </a:t>
            </a:r>
            <a:r>
              <a:rPr lang="en-US" sz="2800" dirty="0" err="1" smtClean="0"/>
              <a:t>processamento</a:t>
            </a:r>
            <a:r>
              <a:rPr lang="en-US" sz="2800" dirty="0" smtClean="0"/>
              <a:t> </a:t>
            </a:r>
            <a:r>
              <a:rPr lang="en-US" sz="2800" dirty="0" err="1" smtClean="0"/>
              <a:t>não</a:t>
            </a:r>
            <a:r>
              <a:rPr lang="en-US" sz="2800" dirty="0" smtClean="0"/>
              <a:t> </a:t>
            </a:r>
            <a:r>
              <a:rPr lang="en-US" sz="2800" dirty="0" err="1" smtClean="0"/>
              <a:t>envolvem</a:t>
            </a:r>
            <a:r>
              <a:rPr lang="en-US" sz="2800" dirty="0" smtClean="0"/>
              <a:t> </a:t>
            </a:r>
            <a:r>
              <a:rPr lang="en-US" sz="2800" dirty="0" err="1" smtClean="0"/>
              <a:t>atividades</a:t>
            </a:r>
            <a:r>
              <a:rPr lang="en-US" sz="2800" dirty="0" smtClean="0"/>
              <a:t> </a:t>
            </a:r>
            <a:r>
              <a:rPr lang="en-US" sz="2800" dirty="0" err="1" smtClean="0"/>
              <a:t>físicas</a:t>
            </a:r>
            <a:r>
              <a:rPr lang="en-US" sz="2800" dirty="0" smtClean="0"/>
              <a:t>, e </a:t>
            </a:r>
            <a:r>
              <a:rPr lang="en-US" sz="2800" dirty="0" err="1" smtClean="0"/>
              <a:t>sim</a:t>
            </a:r>
            <a:r>
              <a:rPr lang="en-US" sz="2800" dirty="0" smtClean="0"/>
              <a:t> </a:t>
            </a:r>
            <a:r>
              <a:rPr lang="en-US" sz="2800" dirty="0" err="1" smtClean="0"/>
              <a:t>manipulação</a:t>
            </a:r>
            <a:r>
              <a:rPr lang="en-US" sz="2800" dirty="0" smtClean="0"/>
              <a:t>, </a:t>
            </a:r>
            <a:r>
              <a:rPr lang="en-US" sz="2800" b="1" dirty="0" err="1" smtClean="0"/>
              <a:t>transformação</a:t>
            </a:r>
            <a:r>
              <a:rPr lang="en-US" sz="2800" b="1" dirty="0" smtClean="0"/>
              <a:t> de dados </a:t>
            </a:r>
            <a:r>
              <a:rPr lang="en-US" sz="2800" b="1" dirty="0" err="1" smtClean="0"/>
              <a:t>em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informação</a:t>
            </a:r>
            <a:r>
              <a:rPr lang="en-US" sz="2800" b="1" dirty="0" smtClean="0"/>
              <a:t>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463765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um </a:t>
            </a:r>
            <a:r>
              <a:rPr lang="en-US" dirty="0" err="1" smtClean="0"/>
              <a:t>sistema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48" y="1313638"/>
            <a:ext cx="4218564" cy="49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638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34" y="330200"/>
            <a:ext cx="8204200" cy="61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55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240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é</a:t>
            </a:r>
            <a:r>
              <a:rPr lang="en-US" dirty="0" smtClean="0"/>
              <a:t> um </a:t>
            </a:r>
            <a:r>
              <a:rPr lang="en-US" dirty="0" err="1" smtClean="0"/>
              <a:t>sistema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sz="3200" dirty="0" smtClean="0"/>
              <a:t>“Um </a:t>
            </a:r>
            <a:r>
              <a:rPr lang="en-US" sz="3200" dirty="0" err="1" smtClean="0"/>
              <a:t>conjunto</a:t>
            </a:r>
            <a:r>
              <a:rPr lang="en-US" sz="3200" dirty="0" smtClean="0"/>
              <a:t> de </a:t>
            </a:r>
            <a:r>
              <a:rPr lang="en-US" sz="3200" dirty="0" err="1" smtClean="0"/>
              <a:t>partes</a:t>
            </a:r>
            <a:r>
              <a:rPr lang="en-US" sz="3200" dirty="0" smtClean="0"/>
              <a:t>, </a:t>
            </a:r>
            <a:r>
              <a:rPr lang="en-US" sz="3200" dirty="0" err="1" smtClean="0"/>
              <a:t>componentes</a:t>
            </a:r>
            <a:r>
              <a:rPr lang="en-US" sz="3200" dirty="0" smtClean="0"/>
              <a:t>, </a:t>
            </a:r>
            <a:r>
              <a:rPr lang="en-US" sz="3200" dirty="0" err="1" smtClean="0"/>
              <a:t>que</a:t>
            </a:r>
            <a:r>
              <a:rPr lang="en-US" sz="3200" dirty="0" smtClean="0"/>
              <a:t> </a:t>
            </a:r>
            <a:r>
              <a:rPr lang="en-US" sz="3200" dirty="0" err="1" smtClean="0"/>
              <a:t>interagem</a:t>
            </a:r>
            <a:r>
              <a:rPr lang="en-US" sz="3200" dirty="0" smtClean="0"/>
              <a:t> entre </a:t>
            </a:r>
            <a:r>
              <a:rPr lang="en-US" sz="3200" dirty="0" err="1" smtClean="0"/>
              <a:t>si</a:t>
            </a:r>
            <a:r>
              <a:rPr lang="en-US" sz="3200" dirty="0" smtClean="0"/>
              <a:t>, de forma </a:t>
            </a:r>
            <a:r>
              <a:rPr lang="en-US" sz="3200" dirty="0" err="1" smtClean="0"/>
              <a:t>ordenada</a:t>
            </a:r>
            <a:r>
              <a:rPr lang="en-US" sz="3200" dirty="0" smtClean="0"/>
              <a:t>, a </a:t>
            </a:r>
            <a:r>
              <a:rPr lang="en-US" sz="3200" dirty="0" err="1" smtClean="0"/>
              <a:t>fim</a:t>
            </a:r>
            <a:r>
              <a:rPr lang="en-US" sz="3200" dirty="0" smtClean="0"/>
              <a:t> de </a:t>
            </a:r>
            <a:r>
              <a:rPr lang="en-US" sz="3200" dirty="0" err="1" smtClean="0"/>
              <a:t>atingir</a:t>
            </a:r>
            <a:r>
              <a:rPr lang="en-US" sz="3200" dirty="0" smtClean="0"/>
              <a:t> um </a:t>
            </a:r>
            <a:r>
              <a:rPr lang="en-US" sz="3200" dirty="0" err="1" smtClean="0"/>
              <a:t>objetivo</a:t>
            </a:r>
            <a:r>
              <a:rPr lang="en-US" sz="3200" dirty="0" smtClean="0"/>
              <a:t> </a:t>
            </a:r>
            <a:r>
              <a:rPr lang="en-US" sz="3200" dirty="0" err="1" smtClean="0"/>
              <a:t>comum</a:t>
            </a:r>
            <a:r>
              <a:rPr lang="en-US" sz="3200" dirty="0" smtClean="0"/>
              <a:t>”</a:t>
            </a:r>
          </a:p>
          <a:p>
            <a:pPr marL="114300" indent="0">
              <a:buNone/>
            </a:pPr>
            <a:r>
              <a:rPr lang="en-US" dirty="0" smtClean="0"/>
              <a:t>(Stair, 1998;Laudon;Laudon, 2004)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9530" t="11043" r="10423" b="7194"/>
          <a:stretch/>
        </p:blipFill>
        <p:spPr>
          <a:xfrm>
            <a:off x="3888507" y="3537655"/>
            <a:ext cx="4548619" cy="336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55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379"/>
            <a:ext cx="7620000" cy="3916362"/>
          </a:xfrm>
        </p:spPr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h</a:t>
            </a:r>
            <a:r>
              <a:rPr lang="en-US" dirty="0" err="1" smtClean="0"/>
              <a:t>á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comum</a:t>
            </a:r>
            <a:r>
              <a:rPr lang="en-US" dirty="0" smtClean="0"/>
              <a:t> entre o </a:t>
            </a:r>
            <a:r>
              <a:rPr lang="en-US" dirty="0" err="1" smtClean="0"/>
              <a:t>Sistema</a:t>
            </a:r>
            <a:r>
              <a:rPr lang="en-US" dirty="0" smtClean="0"/>
              <a:t> Solar, o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Circulatório</a:t>
            </a:r>
            <a:r>
              <a:rPr lang="en-US" dirty="0" smtClean="0"/>
              <a:t> </a:t>
            </a:r>
            <a:r>
              <a:rPr lang="en-US" dirty="0" err="1" smtClean="0"/>
              <a:t>Humano</a:t>
            </a:r>
            <a:r>
              <a:rPr lang="en-US" dirty="0" smtClean="0"/>
              <a:t> e o </a:t>
            </a:r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Transporte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cidade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5075"/>
            <a:ext cx="2686034" cy="1732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9837"/>
          <a:stretch/>
        </p:blipFill>
        <p:spPr>
          <a:xfrm>
            <a:off x="2746514" y="3173121"/>
            <a:ext cx="2929179" cy="21636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694" y="4866067"/>
            <a:ext cx="3468306" cy="199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11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95111"/>
            <a:ext cx="7620000" cy="6005689"/>
          </a:xfrm>
        </p:spPr>
        <p:txBody>
          <a:bodyPr/>
          <a:lstStyle/>
          <a:p>
            <a:r>
              <a:rPr lang="en-US" dirty="0" err="1" smtClean="0"/>
              <a:t>Todos</a:t>
            </a:r>
            <a:r>
              <a:rPr lang="en-US" dirty="0" smtClean="0"/>
              <a:t> </a:t>
            </a:r>
            <a:r>
              <a:rPr lang="en-US" dirty="0" err="1" smtClean="0"/>
              <a:t>t</a:t>
            </a:r>
            <a:r>
              <a:rPr lang="en-US" dirty="0" err="1" smtClean="0"/>
              <a:t>êm</a:t>
            </a:r>
            <a:r>
              <a:rPr lang="en-US" dirty="0" smtClean="0"/>
              <a:t> </a:t>
            </a:r>
            <a:r>
              <a:rPr lang="en-US" dirty="0" err="1" smtClean="0"/>
              <a:t>partes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interagem</a:t>
            </a:r>
            <a:r>
              <a:rPr lang="en-US" dirty="0" smtClean="0"/>
              <a:t> entre </a:t>
            </a:r>
            <a:r>
              <a:rPr lang="en-US" dirty="0" err="1" smtClean="0"/>
              <a:t>si</a:t>
            </a:r>
            <a:r>
              <a:rPr lang="en-US" dirty="0" smtClean="0"/>
              <a:t>, </a:t>
            </a:r>
            <a:r>
              <a:rPr lang="en-US" dirty="0" err="1" smtClean="0"/>
              <a:t>possuem</a:t>
            </a:r>
            <a:r>
              <a:rPr lang="en-US" dirty="0" smtClean="0"/>
              <a:t> </a:t>
            </a:r>
            <a:r>
              <a:rPr lang="en-US" dirty="0" err="1" smtClean="0"/>
              <a:t>ordem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normas</a:t>
            </a:r>
            <a:r>
              <a:rPr lang="en-US" dirty="0" smtClean="0"/>
              <a:t> e </a:t>
            </a:r>
            <a:r>
              <a:rPr lang="en-US" dirty="0" err="1" smtClean="0"/>
              <a:t>visam</a:t>
            </a:r>
            <a:r>
              <a:rPr lang="en-US" dirty="0" smtClean="0"/>
              <a:t> um </a:t>
            </a:r>
            <a:r>
              <a:rPr lang="en-US" dirty="0" err="1" smtClean="0"/>
              <a:t>objetivo</a:t>
            </a:r>
            <a:r>
              <a:rPr lang="en-US" dirty="0" smtClean="0"/>
              <a:t> </a:t>
            </a:r>
            <a:r>
              <a:rPr lang="en-US" dirty="0" err="1" smtClean="0"/>
              <a:t>comum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Fonte</a:t>
            </a:r>
            <a:r>
              <a:rPr lang="en-US" dirty="0" smtClean="0"/>
              <a:t>: </a:t>
            </a:r>
            <a:r>
              <a:rPr lang="en-US" dirty="0" err="1" smtClean="0"/>
              <a:t>Alburquerque</a:t>
            </a:r>
            <a:r>
              <a:rPr lang="en-US" dirty="0" smtClean="0"/>
              <a:t>, 20111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36889"/>
            <a:ext cx="7380111" cy="34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69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Outra</a:t>
            </a:r>
            <a:r>
              <a:rPr lang="en-US" dirty="0" smtClean="0"/>
              <a:t> forma de </a:t>
            </a:r>
            <a:r>
              <a:rPr lang="en-US" dirty="0" err="1" smtClean="0"/>
              <a:t>descrever</a:t>
            </a:r>
            <a:r>
              <a:rPr lang="en-US" dirty="0" smtClean="0"/>
              <a:t> </a:t>
            </a:r>
            <a:r>
              <a:rPr lang="en-US" dirty="0" err="1" smtClean="0"/>
              <a:t>sistema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Pode</a:t>
            </a:r>
            <a:r>
              <a:rPr lang="en-US" sz="2800" dirty="0" smtClean="0"/>
              <a:t> </a:t>
            </a:r>
            <a:r>
              <a:rPr lang="en-US" sz="2800" dirty="0" err="1" smtClean="0"/>
              <a:t>ser</a:t>
            </a:r>
            <a:r>
              <a:rPr lang="en-US" sz="2800" dirty="0" smtClean="0"/>
              <a:t> </a:t>
            </a:r>
            <a:r>
              <a:rPr lang="en-US" sz="2800" dirty="0" err="1" smtClean="0"/>
              <a:t>conceituado</a:t>
            </a:r>
            <a:r>
              <a:rPr lang="en-US" sz="2800" dirty="0" smtClean="0"/>
              <a:t> se </a:t>
            </a:r>
            <a:r>
              <a:rPr lang="en-US" sz="2800" dirty="0" err="1" smtClean="0"/>
              <a:t>considerarmos</a:t>
            </a:r>
            <a:r>
              <a:rPr lang="en-US" sz="2800" dirty="0" smtClean="0"/>
              <a:t> o </a:t>
            </a:r>
            <a:r>
              <a:rPr lang="en-US" sz="2800" dirty="0" err="1"/>
              <a:t>modelo</a:t>
            </a:r>
            <a:r>
              <a:rPr lang="en-US" sz="2800" dirty="0"/>
              <a:t> </a:t>
            </a:r>
            <a:r>
              <a:rPr lang="en-US" sz="2800" dirty="0" err="1"/>
              <a:t>baseado</a:t>
            </a:r>
            <a:r>
              <a:rPr lang="en-US" sz="2800" dirty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:</a:t>
            </a:r>
          </a:p>
          <a:p>
            <a:pPr lvl="1"/>
            <a:r>
              <a:rPr lang="en-US" sz="2800" dirty="0" smtClean="0"/>
              <a:t> </a:t>
            </a:r>
            <a:r>
              <a:rPr lang="en-US" sz="2800" dirty="0" err="1"/>
              <a:t>entradas</a:t>
            </a:r>
            <a:r>
              <a:rPr lang="en-US" sz="2800" dirty="0"/>
              <a:t>, </a:t>
            </a:r>
            <a:endParaRPr lang="en-US" sz="2800" dirty="0" smtClean="0"/>
          </a:p>
          <a:p>
            <a:pPr lvl="1"/>
            <a:r>
              <a:rPr lang="en-US" sz="2800" dirty="0" err="1" smtClean="0"/>
              <a:t>componentes</a:t>
            </a:r>
            <a:r>
              <a:rPr lang="en-US" sz="2800" dirty="0" smtClean="0"/>
              <a:t>,</a:t>
            </a:r>
          </a:p>
          <a:p>
            <a:pPr lvl="1"/>
            <a:r>
              <a:rPr lang="en-US" sz="2800" dirty="0" err="1" smtClean="0"/>
              <a:t>saídas</a:t>
            </a:r>
            <a:r>
              <a:rPr lang="en-US" sz="2800" dirty="0" smtClean="0"/>
              <a:t> </a:t>
            </a:r>
            <a:r>
              <a:rPr lang="en-US" sz="2800" dirty="0"/>
              <a:t>e </a:t>
            </a:r>
            <a:endParaRPr lang="en-US" sz="2800" dirty="0" smtClean="0"/>
          </a:p>
          <a:p>
            <a:pPr lvl="1"/>
            <a:r>
              <a:rPr lang="en-US" sz="2800" dirty="0" err="1" smtClean="0"/>
              <a:t>retroalimentação</a:t>
            </a:r>
            <a:r>
              <a:rPr lang="en-US" sz="2800" dirty="0"/>
              <a:t>, </a:t>
            </a:r>
            <a:r>
              <a:rPr lang="en-US" sz="2800" dirty="0" err="1"/>
              <a:t>ou</a:t>
            </a:r>
            <a:r>
              <a:rPr lang="en-US" sz="2800" dirty="0"/>
              <a:t> </a:t>
            </a:r>
            <a:r>
              <a:rPr lang="en-US" sz="2800" i="1" dirty="0"/>
              <a:t>feedback*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23393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Exemplo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faculdade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82" y="1544637"/>
            <a:ext cx="7931856" cy="435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55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Classifica</a:t>
            </a:r>
            <a:r>
              <a:rPr lang="en-US" dirty="0" err="1" smtClean="0"/>
              <a:t>ção</a:t>
            </a:r>
            <a:r>
              <a:rPr lang="en-US" dirty="0" smtClean="0"/>
              <a:t> dos </a:t>
            </a:r>
            <a:r>
              <a:rPr lang="en-US" dirty="0" err="1" smtClean="0"/>
              <a:t>sistemas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Segundo Stair(1998) e </a:t>
            </a:r>
            <a:r>
              <a:rPr lang="en-US" sz="2800" dirty="0" err="1" smtClean="0"/>
              <a:t>Laudon</a:t>
            </a:r>
            <a:r>
              <a:rPr lang="en-US" sz="2800" dirty="0" smtClean="0"/>
              <a:t> e </a:t>
            </a:r>
            <a:r>
              <a:rPr lang="en-US" sz="2800" dirty="0" err="1" smtClean="0"/>
              <a:t>Laudon</a:t>
            </a:r>
            <a:r>
              <a:rPr lang="en-US" sz="2800" dirty="0" smtClean="0"/>
              <a:t>(2004):</a:t>
            </a:r>
          </a:p>
          <a:p>
            <a:pPr lvl="1"/>
            <a:r>
              <a:rPr lang="en-US" sz="2800" dirty="0" err="1" smtClean="0"/>
              <a:t>Aberto</a:t>
            </a:r>
            <a:r>
              <a:rPr lang="en-US" sz="2800" dirty="0" smtClean="0"/>
              <a:t> e </a:t>
            </a:r>
            <a:r>
              <a:rPr lang="en-US" sz="2800" dirty="0" err="1" smtClean="0"/>
              <a:t>fechado</a:t>
            </a:r>
            <a:endParaRPr lang="en-US" sz="2800" dirty="0" smtClean="0"/>
          </a:p>
          <a:p>
            <a:pPr lvl="1"/>
            <a:r>
              <a:rPr lang="en-US" sz="2800" dirty="0" err="1" smtClean="0"/>
              <a:t>Adapt</a:t>
            </a:r>
            <a:r>
              <a:rPr lang="en-US" sz="2800" dirty="0" err="1" smtClean="0"/>
              <a:t>ável</a:t>
            </a:r>
            <a:r>
              <a:rPr lang="en-US" sz="2800" dirty="0" smtClean="0"/>
              <a:t> e </a:t>
            </a:r>
            <a:r>
              <a:rPr lang="en-US" sz="2800" dirty="0" err="1" smtClean="0"/>
              <a:t>não</a:t>
            </a:r>
            <a:r>
              <a:rPr lang="en-US" sz="2800" dirty="0" smtClean="0"/>
              <a:t> </a:t>
            </a:r>
            <a:r>
              <a:rPr lang="en-US" sz="2800" dirty="0" err="1" smtClean="0"/>
              <a:t>adaptável</a:t>
            </a:r>
            <a:endParaRPr lang="en-US" sz="2800" dirty="0" smtClean="0"/>
          </a:p>
          <a:p>
            <a:pPr lvl="1"/>
            <a:r>
              <a:rPr lang="en-US" sz="2800" dirty="0" err="1" smtClean="0"/>
              <a:t>Permanentes</a:t>
            </a:r>
            <a:r>
              <a:rPr lang="en-US" sz="2800" dirty="0" smtClean="0"/>
              <a:t> e </a:t>
            </a:r>
            <a:r>
              <a:rPr lang="en-US" sz="2800" dirty="0" err="1" smtClean="0"/>
              <a:t>temporários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60563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Abertos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S</a:t>
            </a:r>
            <a:r>
              <a:rPr lang="en-US" sz="2800" dirty="0" smtClean="0"/>
              <a:t>ão </a:t>
            </a:r>
            <a:r>
              <a:rPr lang="en-US" sz="2800" dirty="0" err="1" smtClean="0"/>
              <a:t>considerados</a:t>
            </a:r>
            <a:r>
              <a:rPr lang="en-US" sz="2800" dirty="0" smtClean="0"/>
              <a:t> </a:t>
            </a:r>
            <a:r>
              <a:rPr lang="en-US" sz="2800" dirty="0" err="1" smtClean="0"/>
              <a:t>sistemas</a:t>
            </a:r>
            <a:r>
              <a:rPr lang="en-US" sz="2800" dirty="0" smtClean="0"/>
              <a:t> </a:t>
            </a:r>
            <a:r>
              <a:rPr lang="en-US" sz="2800" dirty="0" err="1" smtClean="0"/>
              <a:t>abertos</a:t>
            </a:r>
            <a:r>
              <a:rPr lang="en-US" sz="2800" dirty="0" smtClean="0"/>
              <a:t> </a:t>
            </a:r>
            <a:r>
              <a:rPr lang="en-US" sz="2800" dirty="0" err="1" smtClean="0"/>
              <a:t>aqueles</a:t>
            </a:r>
            <a:r>
              <a:rPr lang="en-US" sz="2800" dirty="0" smtClean="0"/>
              <a:t> com alto </a:t>
            </a:r>
            <a:r>
              <a:rPr lang="en-US" sz="2800" dirty="0" err="1" smtClean="0"/>
              <a:t>grau</a:t>
            </a:r>
            <a:r>
              <a:rPr lang="en-US" sz="2800" dirty="0" smtClean="0"/>
              <a:t> de </a:t>
            </a:r>
            <a:r>
              <a:rPr lang="en-US" sz="2800" dirty="0" err="1" smtClean="0"/>
              <a:t>interação</a:t>
            </a:r>
            <a:r>
              <a:rPr lang="en-US" sz="2800" dirty="0" smtClean="0"/>
              <a:t> com o </a:t>
            </a:r>
            <a:r>
              <a:rPr lang="en-US" sz="2800" dirty="0" err="1" smtClean="0"/>
              <a:t>meio</a:t>
            </a:r>
            <a:r>
              <a:rPr lang="en-US" sz="2800" dirty="0" smtClean="0"/>
              <a:t> </a:t>
            </a:r>
            <a:r>
              <a:rPr lang="en-US" sz="2800" dirty="0" err="1" smtClean="0"/>
              <a:t>ambiente</a:t>
            </a:r>
            <a:r>
              <a:rPr lang="en-US" sz="2800" dirty="0" smtClean="0"/>
              <a:t> </a:t>
            </a:r>
            <a:r>
              <a:rPr lang="en-US" sz="2800" dirty="0" err="1" smtClean="0"/>
              <a:t>ou</a:t>
            </a:r>
            <a:r>
              <a:rPr lang="en-US" sz="2800" dirty="0" smtClean="0"/>
              <a:t> </a:t>
            </a:r>
            <a:r>
              <a:rPr lang="en-US" sz="2800" dirty="0" err="1" smtClean="0"/>
              <a:t>meio</a:t>
            </a:r>
            <a:r>
              <a:rPr lang="en-US" sz="2800" dirty="0" smtClean="0"/>
              <a:t> </a:t>
            </a:r>
            <a:r>
              <a:rPr lang="en-US" sz="2800" dirty="0" err="1" smtClean="0"/>
              <a:t>externo</a:t>
            </a:r>
            <a:r>
              <a:rPr lang="en-US" sz="2800" dirty="0" smtClean="0"/>
              <a:t>.</a:t>
            </a:r>
          </a:p>
          <a:p>
            <a:pPr>
              <a:lnSpc>
                <a:spcPct val="150000"/>
              </a:lnSpc>
            </a:pP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 err="1" smtClean="0"/>
              <a:t>Exemplo</a:t>
            </a:r>
            <a:r>
              <a:rPr lang="en-US" sz="2800" dirty="0" smtClean="0"/>
              <a:t>: </a:t>
            </a:r>
            <a:r>
              <a:rPr lang="en-US" sz="2800" dirty="0" err="1" smtClean="0"/>
              <a:t>Sistema</a:t>
            </a:r>
            <a:r>
              <a:rPr lang="en-US" sz="2800" dirty="0" smtClean="0"/>
              <a:t> </a:t>
            </a:r>
            <a:r>
              <a:rPr lang="en-US" sz="2800" dirty="0" err="1" smtClean="0"/>
              <a:t>banc</a:t>
            </a:r>
            <a:r>
              <a:rPr lang="en-US" sz="2800" dirty="0" err="1" smtClean="0"/>
              <a:t>ário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89501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58</TotalTime>
  <Words>352</Words>
  <Application>Microsoft Macintosh PowerPoint</Application>
  <PresentationFormat>On-screen Show (4:3)</PresentationFormat>
  <Paragraphs>52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Adjacency</vt:lpstr>
      <vt:lpstr>Conceitos Iniciais de SI  </vt:lpstr>
      <vt:lpstr>O que é um sistema?</vt:lpstr>
      <vt:lpstr>O que é um sistema?</vt:lpstr>
      <vt:lpstr>O que há em comum entre o Sistema Solar, o Sistema Circulatório Humano e o Sistema de Transporte de uma cidade?</vt:lpstr>
      <vt:lpstr>PowerPoint Presentation</vt:lpstr>
      <vt:lpstr>Outra forma de descrever sistema:</vt:lpstr>
      <vt:lpstr>Exemplo em uma faculdade</vt:lpstr>
      <vt:lpstr>Classificação dos sistemas </vt:lpstr>
      <vt:lpstr>Sistemas Abertos</vt:lpstr>
      <vt:lpstr>Sistemas Fechados</vt:lpstr>
      <vt:lpstr>Sistemas Adaptável</vt:lpstr>
      <vt:lpstr>Sistemas não-Adaptável</vt:lpstr>
      <vt:lpstr>Sistemas Permanentes</vt:lpstr>
      <vt:lpstr>Sistemas temporários</vt:lpstr>
      <vt:lpstr>Dados, informação e conhecimento???</vt:lpstr>
      <vt:lpstr>PowerPoint Presentation</vt:lpstr>
      <vt:lpstr>PowerPoint Presentation</vt:lpstr>
      <vt:lpstr>PowerPoint Presentation</vt:lpstr>
      <vt:lpstr>Sistema de Informação (SI)</vt:lpstr>
      <vt:lpstr>PowerPoint Presentation</vt:lpstr>
      <vt:lpstr>PowerPoint Presentation</vt:lpstr>
    </vt:vector>
  </TitlesOfParts>
  <Company>asdas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Conceitos Iniciais de SI  </dc:title>
  <dc:creator>sdas dsad</dc:creator>
  <cp:lastModifiedBy>sdas dsad</cp:lastModifiedBy>
  <cp:revision>10</cp:revision>
  <dcterms:created xsi:type="dcterms:W3CDTF">2016-02-16T12:41:58Z</dcterms:created>
  <dcterms:modified xsi:type="dcterms:W3CDTF">2016-02-16T13:40:52Z</dcterms:modified>
</cp:coreProperties>
</file>